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5" r:id="rId8"/>
    <p:sldId id="266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600" dirty="0">
                <a:latin typeface="Roboto"/>
                <a:ea typeface="Roboto"/>
              </a:rPr>
              <a:t>Мониторинг баз данных с помощью Telegram</a:t>
            </a:r>
            <a:endParaRPr sz="3600" dirty="0">
              <a:latin typeface="Roboto"/>
              <a:ea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Кубрин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Денис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Развернуть самостоятельно </a:t>
            </a:r>
            <a:r>
              <a:rPr lang="ru-RU" sz="2800" b="0" i="0" u="none" strike="noStrike" cap="none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микросервисную</a:t>
            </a:r>
            <a:r>
              <a:rPr lang="ru-RU" sz="28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архитектуру</a:t>
            </a:r>
            <a:endParaRPr sz="28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Поднять </a:t>
            </a:r>
            <a:r>
              <a:rPr lang="en-US" sz="28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Telegram Bot</a:t>
            </a:r>
            <a:endParaRPr sz="28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Написать проект на </a:t>
            </a:r>
            <a:r>
              <a:rPr lang="ru-RU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микросервисах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Потрогать проблемы связанные с пунктом 1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Потрогать еще раз 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MongoDB</a:t>
            </a:r>
            <a:endParaRPr lang="en-US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Написать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telegram bot</a:t>
            </a: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MongoDB	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Cloud, Eureka, </a:t>
            </a:r>
            <a:r>
              <a:rPr lang="en-US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Zuul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Feign, Sleuth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TelegramBots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0"/>
          <p:cNvSpPr/>
          <p:nvPr/>
        </p:nvSpPr>
        <p:spPr>
          <a:xfrm>
            <a:off x="650725" y="1434750"/>
            <a:ext cx="3640200" cy="13347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Запланируйте пару минут на рефлексию в конце защиты проекта и расскажите о планах по развитию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Денис </a:t>
            </a:r>
            <a:r>
              <a:rPr lang="ru-RU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Кубрин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139</Words>
  <Application>Microsoft Office PowerPoint</Application>
  <PresentationFormat>Широкоэкранный</PresentationFormat>
  <Paragraphs>55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Roboto</vt:lpstr>
      <vt:lpstr>Calibri</vt:lpstr>
      <vt:lpstr>Avenir</vt:lpstr>
      <vt:lpstr>Noto Sans Symbols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Денис К</cp:lastModifiedBy>
  <cp:revision>12</cp:revision>
  <dcterms:modified xsi:type="dcterms:W3CDTF">2021-08-17T18:26:00Z</dcterms:modified>
</cp:coreProperties>
</file>